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15" r:id="rId1"/>
    <p:sldMasterId id="2147484528" r:id="rId2"/>
  </p:sldMasterIdLst>
  <p:sldIdLst>
    <p:sldId id="261" r:id="rId3"/>
    <p:sldId id="262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7"/>
    <p:restoredTop sz="93631"/>
  </p:normalViewPr>
  <p:slideViewPr>
    <p:cSldViewPr snapToGrid="0" snapToObjects="1">
      <p:cViewPr varScale="1">
        <p:scale>
          <a:sx n="105" d="100"/>
          <a:sy n="105" d="100"/>
        </p:scale>
        <p:origin x="20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E73CC-396F-8E4B-9699-8238667771B2}" type="doc">
      <dgm:prSet loTypeId="urn:microsoft.com/office/officeart/2005/8/layout/matrix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DE4357-FC0E-CB4C-85A7-16A18C6CD411}">
      <dgm:prSet phldrT="[Texte]" custT="1"/>
      <dgm:spPr>
        <a:gradFill rotWithShape="0">
          <a:gsLst>
            <a:gs pos="0">
              <a:schemeClr val="accent1">
                <a:hueOff val="0"/>
                <a:satOff val="0"/>
                <a:satMod val="103000"/>
                <a:tint val="94000"/>
                <a:lumMod val="81000"/>
                <a:lumOff val="19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</dgm:spPr>
      <dgm:t>
        <a:bodyPr/>
        <a:lstStyle/>
        <a:p>
          <a:r>
            <a:rPr lang="fr-FR" sz="1800" dirty="0" smtClean="0">
              <a:latin typeface="Century Gothic" charset="0"/>
              <a:ea typeface="Century Gothic" charset="0"/>
              <a:cs typeface="Century Gothic" charset="0"/>
            </a:rPr>
            <a:t>Favoriser le développement de recherches collaboratives </a:t>
          </a:r>
          <a:endParaRPr lang="fr-FR" sz="180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8D68FC8F-9BBE-844E-97DA-1DBC2D670B47}" type="parTrans" cxnId="{68A2E914-F28E-B841-87F1-CEE2C3ADBA2C}">
      <dgm:prSet/>
      <dgm:spPr/>
      <dgm:t>
        <a:bodyPr/>
        <a:lstStyle/>
        <a:p>
          <a:endParaRPr lang="fr-FR"/>
        </a:p>
      </dgm:t>
    </dgm:pt>
    <dgm:pt modelId="{9D1872E4-42A3-5141-A2CC-AF6F84D6B2F7}" type="sibTrans" cxnId="{68A2E914-F28E-B841-87F1-CEE2C3ADBA2C}">
      <dgm:prSet/>
      <dgm:spPr/>
      <dgm:t>
        <a:bodyPr/>
        <a:lstStyle/>
        <a:p>
          <a:endParaRPr lang="fr-FR"/>
        </a:p>
      </dgm:t>
    </dgm:pt>
    <dgm:pt modelId="{6C877AF5-D00B-E44F-AFA0-9EAEA7786FAA}">
      <dgm:prSet phldrT="[Texte]" custT="1"/>
      <dgm:spPr>
        <a:gradFill rotWithShape="0">
          <a:gsLst>
            <a:gs pos="0">
              <a:schemeClr val="accent1">
                <a:hueOff val="0"/>
                <a:satOff val="0"/>
                <a:alphaOff val="0"/>
                <a:satMod val="103000"/>
                <a:tint val="94000"/>
                <a:lumMod val="81000"/>
                <a:lumOff val="19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fr-FR" sz="1800" dirty="0" smtClean="0">
              <a:latin typeface="Century Gothic" charset="0"/>
              <a:ea typeface="Century Gothic" charset="0"/>
              <a:cs typeface="Century Gothic" charset="0"/>
            </a:rPr>
            <a:t>Dispositif qui contribue au développement d’interactions entre acteur de l’éducation et de la recherche</a:t>
          </a:r>
          <a:endParaRPr lang="fr-FR" sz="180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809A93BE-5E7A-2A45-B4C2-975657A97392}" type="parTrans" cxnId="{69087014-170F-4444-A0C5-C636DD36A050}">
      <dgm:prSet/>
      <dgm:spPr/>
      <dgm:t>
        <a:bodyPr/>
        <a:lstStyle/>
        <a:p>
          <a:endParaRPr lang="fr-FR"/>
        </a:p>
      </dgm:t>
    </dgm:pt>
    <dgm:pt modelId="{BACD3F07-0ACD-3849-A69C-82E1F97B09A3}" type="sibTrans" cxnId="{69087014-170F-4444-A0C5-C636DD36A050}">
      <dgm:prSet/>
      <dgm:spPr/>
      <dgm:t>
        <a:bodyPr/>
        <a:lstStyle/>
        <a:p>
          <a:endParaRPr lang="fr-FR"/>
        </a:p>
      </dgm:t>
    </dgm:pt>
    <dgm:pt modelId="{0B63AC02-BB5C-AC45-89C7-FB7773F9794C}">
      <dgm:prSet phldrT="[Texte]" custT="1"/>
      <dgm:spPr>
        <a:gradFill rotWithShape="0">
          <a:gsLst>
            <a:gs pos="0">
              <a:schemeClr val="accent1">
                <a:hueOff val="0"/>
                <a:satOff val="0"/>
                <a:alphaOff val="0"/>
                <a:satMod val="103000"/>
                <a:tint val="94000"/>
                <a:lumMod val="81000"/>
                <a:lumOff val="19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fr-FR" sz="1800" dirty="0" smtClean="0">
              <a:latin typeface="Century Gothic" charset="0"/>
              <a:ea typeface="Century Gothic" charset="0"/>
              <a:cs typeface="Century Gothic" charset="0"/>
            </a:rPr>
            <a:t>Neuf thématiques dont le numérique en éducation</a:t>
          </a:r>
          <a:endParaRPr lang="fr-FR" sz="180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24ABF071-D1F5-A64F-9EF3-C08C34E44D9E}" type="parTrans" cxnId="{AB2E09D6-88D1-3346-AEDF-F553126A9E09}">
      <dgm:prSet/>
      <dgm:spPr/>
      <dgm:t>
        <a:bodyPr/>
        <a:lstStyle/>
        <a:p>
          <a:endParaRPr lang="fr-FR"/>
        </a:p>
      </dgm:t>
    </dgm:pt>
    <dgm:pt modelId="{6C2DF471-E7C2-434D-954E-E22E4E89533A}" type="sibTrans" cxnId="{AB2E09D6-88D1-3346-AEDF-F553126A9E09}">
      <dgm:prSet/>
      <dgm:spPr/>
      <dgm:t>
        <a:bodyPr/>
        <a:lstStyle/>
        <a:p>
          <a:endParaRPr lang="fr-FR"/>
        </a:p>
      </dgm:t>
    </dgm:pt>
    <dgm:pt modelId="{3B856831-4F8A-1B45-83FC-25D17C8BAE85}">
      <dgm:prSet phldrT="[Texte]" custT="1"/>
      <dgm:spPr>
        <a:gradFill rotWithShape="0">
          <a:gsLst>
            <a:gs pos="0">
              <a:schemeClr val="accent1">
                <a:hueOff val="0"/>
                <a:satOff val="0"/>
                <a:alphaOff val="0"/>
                <a:satMod val="103000"/>
                <a:tint val="94000"/>
                <a:lumMod val="80000"/>
                <a:lumOff val="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fr-FR" sz="1800" dirty="0" smtClean="0">
              <a:latin typeface="Century Gothic" charset="0"/>
              <a:ea typeface="Century Gothic" charset="0"/>
              <a:cs typeface="Century Gothic" charset="0"/>
            </a:rPr>
            <a:t>La production de ressources  repose sur l’implication des chercheurs et des acteurs de terrain pour leur conception, leur mise à l’épreuve et leur diffusion</a:t>
          </a:r>
          <a:endParaRPr lang="fr-FR" sz="180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D9773C5C-EF6C-B047-A527-8DE1F46B9F1F}" type="parTrans" cxnId="{33889083-27B0-F649-8AD7-3DDC1FA96531}">
      <dgm:prSet/>
      <dgm:spPr/>
      <dgm:t>
        <a:bodyPr/>
        <a:lstStyle/>
        <a:p>
          <a:endParaRPr lang="fr-FR"/>
        </a:p>
      </dgm:t>
    </dgm:pt>
    <dgm:pt modelId="{59D0F0C3-3C77-AB45-83B3-5CA573AC4082}" type="sibTrans" cxnId="{33889083-27B0-F649-8AD7-3DDC1FA96531}">
      <dgm:prSet/>
      <dgm:spPr/>
      <dgm:t>
        <a:bodyPr/>
        <a:lstStyle/>
        <a:p>
          <a:endParaRPr lang="fr-FR"/>
        </a:p>
      </dgm:t>
    </dgm:pt>
    <dgm:pt modelId="{F2DDB1C3-3BE4-444E-9683-9B17A7B29DD8}" type="pres">
      <dgm:prSet presAssocID="{A5AE73CC-396F-8E4B-9699-8238667771B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DCBCBE3-8A27-DF4B-9D79-CB85F35874A3}" type="pres">
      <dgm:prSet presAssocID="{A5AE73CC-396F-8E4B-9699-8238667771B2}" presName="axisShape" presStyleLbl="bgShp" presStyleIdx="0" presStyleCnt="1" custScaleX="128438" custLinFactNeighborX="1933" custLinFactNeighborY="467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fr-FR"/>
        </a:p>
      </dgm:t>
    </dgm:pt>
    <dgm:pt modelId="{4937A1BB-DF8D-624D-917E-D4C3B1738B95}" type="pres">
      <dgm:prSet presAssocID="{A5AE73CC-396F-8E4B-9699-8238667771B2}" presName="rect1" presStyleLbl="node1" presStyleIdx="0" presStyleCnt="4" custScaleX="154408" custLinFactNeighborX="-23979" custLinFactNeighborY="-2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63BB13-FF45-9B45-9457-8B15170D77DE}" type="pres">
      <dgm:prSet presAssocID="{A5AE73CC-396F-8E4B-9699-8238667771B2}" presName="rect2" presStyleLbl="node1" presStyleIdx="1" presStyleCnt="4" custScaleX="138412" custLinFactNeighborX="27232" custLinFactNeighborY="12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B94DFE-F231-604C-A2EC-578B95882597}" type="pres">
      <dgm:prSet presAssocID="{A5AE73CC-396F-8E4B-9699-8238667771B2}" presName="rect3" presStyleLbl="node1" presStyleIdx="2" presStyleCnt="4" custScaleX="149935" custScaleY="105722" custLinFactNeighborX="-20064" custLinFactNeighborY="33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3B6628-6739-9544-A769-D8EBFBC3EC19}" type="pres">
      <dgm:prSet presAssocID="{A5AE73CC-396F-8E4B-9699-8238667771B2}" presName="rect4" presStyleLbl="node1" presStyleIdx="3" presStyleCnt="4" custScaleX="144579" custScaleY="113042" custLinFactNeighborX="28938" custLinFactNeighborY="78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889083-27B0-F649-8AD7-3DDC1FA96531}" srcId="{A5AE73CC-396F-8E4B-9699-8238667771B2}" destId="{3B856831-4F8A-1B45-83FC-25D17C8BAE85}" srcOrd="3" destOrd="0" parTransId="{D9773C5C-EF6C-B047-A527-8DE1F46B9F1F}" sibTransId="{59D0F0C3-3C77-AB45-83B3-5CA573AC4082}"/>
    <dgm:cxn modelId="{E1BA3E7D-0788-9C4D-B5C2-560EE55BCA6F}" type="presOf" srcId="{3B856831-4F8A-1B45-83FC-25D17C8BAE85}" destId="{B43B6628-6739-9544-A769-D8EBFBC3EC19}" srcOrd="0" destOrd="0" presId="urn:microsoft.com/office/officeart/2005/8/layout/matrix2"/>
    <dgm:cxn modelId="{AB2E09D6-88D1-3346-AEDF-F553126A9E09}" srcId="{A5AE73CC-396F-8E4B-9699-8238667771B2}" destId="{0B63AC02-BB5C-AC45-89C7-FB7773F9794C}" srcOrd="2" destOrd="0" parTransId="{24ABF071-D1F5-A64F-9EF3-C08C34E44D9E}" sibTransId="{6C2DF471-E7C2-434D-954E-E22E4E89533A}"/>
    <dgm:cxn modelId="{F94B7665-0663-2841-A4A4-2A1A784B02CF}" type="presOf" srcId="{A5AE73CC-396F-8E4B-9699-8238667771B2}" destId="{F2DDB1C3-3BE4-444E-9683-9B17A7B29DD8}" srcOrd="0" destOrd="0" presId="urn:microsoft.com/office/officeart/2005/8/layout/matrix2"/>
    <dgm:cxn modelId="{3494E015-20C9-FA47-86A3-288D803C1E93}" type="presOf" srcId="{6C877AF5-D00B-E44F-AFA0-9EAEA7786FAA}" destId="{3463BB13-FF45-9B45-9457-8B15170D77DE}" srcOrd="0" destOrd="0" presId="urn:microsoft.com/office/officeart/2005/8/layout/matrix2"/>
    <dgm:cxn modelId="{34C55F7C-B375-A940-B0D0-0918DA90D564}" type="presOf" srcId="{02DE4357-FC0E-CB4C-85A7-16A18C6CD411}" destId="{4937A1BB-DF8D-624D-917E-D4C3B1738B95}" srcOrd="0" destOrd="0" presId="urn:microsoft.com/office/officeart/2005/8/layout/matrix2"/>
    <dgm:cxn modelId="{0A0C9FE2-D22A-7146-A9D0-EF5D55AB28FE}" type="presOf" srcId="{0B63AC02-BB5C-AC45-89C7-FB7773F9794C}" destId="{1EB94DFE-F231-604C-A2EC-578B95882597}" srcOrd="0" destOrd="0" presId="urn:microsoft.com/office/officeart/2005/8/layout/matrix2"/>
    <dgm:cxn modelId="{69087014-170F-4444-A0C5-C636DD36A050}" srcId="{A5AE73CC-396F-8E4B-9699-8238667771B2}" destId="{6C877AF5-D00B-E44F-AFA0-9EAEA7786FAA}" srcOrd="1" destOrd="0" parTransId="{809A93BE-5E7A-2A45-B4C2-975657A97392}" sibTransId="{BACD3F07-0ACD-3849-A69C-82E1F97B09A3}"/>
    <dgm:cxn modelId="{68A2E914-F28E-B841-87F1-CEE2C3ADBA2C}" srcId="{A5AE73CC-396F-8E4B-9699-8238667771B2}" destId="{02DE4357-FC0E-CB4C-85A7-16A18C6CD411}" srcOrd="0" destOrd="0" parTransId="{8D68FC8F-9BBE-844E-97DA-1DBC2D670B47}" sibTransId="{9D1872E4-42A3-5141-A2CC-AF6F84D6B2F7}"/>
    <dgm:cxn modelId="{6C54F5F6-1C3D-6F43-893C-E9945D2B61F4}" type="presParOf" srcId="{F2DDB1C3-3BE4-444E-9683-9B17A7B29DD8}" destId="{9DCBCBE3-8A27-DF4B-9D79-CB85F35874A3}" srcOrd="0" destOrd="0" presId="urn:microsoft.com/office/officeart/2005/8/layout/matrix2"/>
    <dgm:cxn modelId="{A58DEE0D-D372-054E-BF66-D772AC02A556}" type="presParOf" srcId="{F2DDB1C3-3BE4-444E-9683-9B17A7B29DD8}" destId="{4937A1BB-DF8D-624D-917E-D4C3B1738B95}" srcOrd="1" destOrd="0" presId="urn:microsoft.com/office/officeart/2005/8/layout/matrix2"/>
    <dgm:cxn modelId="{27C56311-6E8D-E646-9FA2-492CC5A921D6}" type="presParOf" srcId="{F2DDB1C3-3BE4-444E-9683-9B17A7B29DD8}" destId="{3463BB13-FF45-9B45-9457-8B15170D77DE}" srcOrd="2" destOrd="0" presId="urn:microsoft.com/office/officeart/2005/8/layout/matrix2"/>
    <dgm:cxn modelId="{BEAD5B66-36E8-1442-BBF7-6A4C1CF95832}" type="presParOf" srcId="{F2DDB1C3-3BE4-444E-9683-9B17A7B29DD8}" destId="{1EB94DFE-F231-604C-A2EC-578B95882597}" srcOrd="3" destOrd="0" presId="urn:microsoft.com/office/officeart/2005/8/layout/matrix2"/>
    <dgm:cxn modelId="{F98E4DE5-0020-A248-B8CA-DCDCCD30CF10}" type="presParOf" srcId="{F2DDB1C3-3BE4-444E-9683-9B17A7B29DD8}" destId="{B43B6628-6739-9544-A769-D8EBFBC3EC19}" srcOrd="4" destOrd="0" presId="urn:microsoft.com/office/officeart/2005/8/layout/matrix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E4B81F-9C12-3949-A460-4D1AF6118884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008A8D-292A-B844-8C7B-4336E15D2D7A}">
      <dgm:prSet phldrT="[Texte]" custT="1"/>
      <dgm:sp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fr-FR" sz="200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rPr>
            <a:t>Pour les publics porteurs de troubles des apprentissages, l’accessibilité numérique constitue un moyen de compensation (Lois 2005 et 2013) </a:t>
          </a:r>
          <a:endParaRPr lang="fr-FR" sz="2000" dirty="0">
            <a:solidFill>
              <a:schemeClr val="bg1"/>
            </a:solidFill>
            <a:latin typeface="Century Gothic" charset="0"/>
            <a:ea typeface="Century Gothic" charset="0"/>
            <a:cs typeface="Century Gothic" charset="0"/>
          </a:endParaRPr>
        </a:p>
      </dgm:t>
    </dgm:pt>
    <dgm:pt modelId="{2C1B3E3B-4619-5248-B53F-5FA4FE93DB33}" type="parTrans" cxnId="{5A4E68F0-4C8A-884B-BF94-EE61342A00AD}">
      <dgm:prSet/>
      <dgm:spPr/>
      <dgm:t>
        <a:bodyPr/>
        <a:lstStyle/>
        <a:p>
          <a:endParaRPr lang="fr-FR"/>
        </a:p>
      </dgm:t>
    </dgm:pt>
    <dgm:pt modelId="{388F47F8-BFF6-714F-B596-F5F2F66AE679}" type="sibTrans" cxnId="{5A4E68F0-4C8A-884B-BF94-EE61342A00AD}">
      <dgm:prSet/>
      <dgm:spPr/>
      <dgm:t>
        <a:bodyPr/>
        <a:lstStyle/>
        <a:p>
          <a:endParaRPr lang="fr-FR"/>
        </a:p>
      </dgm:t>
    </dgm:pt>
    <dgm:pt modelId="{A06E18F6-F961-7A47-82F3-912196729CA0}">
      <dgm:prSet phldrT="[Texte]" custT="1"/>
      <dgm:sp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fr-FR" sz="2000" dirty="0" smtClean="0">
              <a:latin typeface="Century Gothic" charset="0"/>
              <a:ea typeface="Century Gothic" charset="0"/>
              <a:cs typeface="Century Gothic" charset="0"/>
            </a:rPr>
            <a:t>L'accessibilité permet de garantir l’égalité des chances</a:t>
          </a:r>
          <a:endParaRPr lang="fr-FR" sz="200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362B3371-BEC4-4146-9BED-A98F6A34A7B6}" type="parTrans" cxnId="{0F8AEE42-8CC7-F643-A644-270ECAE4D722}">
      <dgm:prSet/>
      <dgm:spPr/>
      <dgm:t>
        <a:bodyPr/>
        <a:lstStyle/>
        <a:p>
          <a:endParaRPr lang="fr-FR"/>
        </a:p>
      </dgm:t>
    </dgm:pt>
    <dgm:pt modelId="{6A68E8F2-239F-864A-95A3-5DCDE25006E0}" type="sibTrans" cxnId="{0F8AEE42-8CC7-F643-A644-270ECAE4D722}">
      <dgm:prSet/>
      <dgm:spPr/>
      <dgm:t>
        <a:bodyPr/>
        <a:lstStyle/>
        <a:p>
          <a:endParaRPr lang="fr-FR"/>
        </a:p>
      </dgm:t>
    </dgm:pt>
    <dgm:pt modelId="{903183A2-2F81-E645-86D4-EC8A26833094}">
      <dgm:prSet phldrT="[Texte]" custT="1"/>
      <dgm:spPr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fr-FR" sz="2000" dirty="0" smtClean="0">
              <a:latin typeface="Century Gothic" charset="0"/>
              <a:ea typeface="Century Gothic" charset="0"/>
              <a:cs typeface="Century Gothic" charset="0"/>
            </a:rPr>
            <a:t>Eclairage sur sur les gestes pédagogiques des enseignants pour accompagner les apprenants dans l’utilisation d’outils informatiques et de logiciels adaptés </a:t>
          </a:r>
          <a:endParaRPr lang="fr-FR" sz="2000" dirty="0">
            <a:latin typeface="Century Gothic" charset="0"/>
            <a:ea typeface="Century Gothic" charset="0"/>
            <a:cs typeface="Century Gothic" charset="0"/>
          </a:endParaRPr>
        </a:p>
      </dgm:t>
    </dgm:pt>
    <dgm:pt modelId="{8B914D86-64EE-5C49-91CF-AA64861737DF}" type="parTrans" cxnId="{60AB4C33-DDD5-AC4D-B227-6611FD1C3555}">
      <dgm:prSet/>
      <dgm:spPr/>
      <dgm:t>
        <a:bodyPr/>
        <a:lstStyle/>
        <a:p>
          <a:endParaRPr lang="fr-FR"/>
        </a:p>
      </dgm:t>
    </dgm:pt>
    <dgm:pt modelId="{9D88A877-743A-5E42-9D49-6AEC31E6301E}" type="sibTrans" cxnId="{60AB4C33-DDD5-AC4D-B227-6611FD1C3555}">
      <dgm:prSet/>
      <dgm:spPr/>
      <dgm:t>
        <a:bodyPr/>
        <a:lstStyle/>
        <a:p>
          <a:endParaRPr lang="fr-FR"/>
        </a:p>
      </dgm:t>
    </dgm:pt>
    <dgm:pt modelId="{78F22B57-BD59-5740-B128-FD520A11D6CB}" type="pres">
      <dgm:prSet presAssocID="{C4E4B81F-9C12-3949-A460-4D1AF61188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A2479E-9584-E54A-A915-52037CAA0E66}" type="pres">
      <dgm:prSet presAssocID="{7F008A8D-292A-B844-8C7B-4336E15D2D7A}" presName="parentLin" presStyleCnt="0"/>
      <dgm:spPr/>
    </dgm:pt>
    <dgm:pt modelId="{653D27A0-036B-FE47-9E72-C9798BB8A7DE}" type="pres">
      <dgm:prSet presAssocID="{7F008A8D-292A-B844-8C7B-4336E15D2D7A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BC87C7C0-AE68-BF4D-87EA-58ABDA81DA03}" type="pres">
      <dgm:prSet presAssocID="{7F008A8D-292A-B844-8C7B-4336E15D2D7A}" presName="parentText" presStyleLbl="node1" presStyleIdx="0" presStyleCnt="3" custScaleY="145456" custLinFactNeighborX="-3000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F4B5F9-41DC-0C47-B9B4-C7FCA938C2A5}" type="pres">
      <dgm:prSet presAssocID="{7F008A8D-292A-B844-8C7B-4336E15D2D7A}" presName="negativeSpace" presStyleCnt="0"/>
      <dgm:spPr/>
    </dgm:pt>
    <dgm:pt modelId="{11BA098D-F619-AF41-93F6-A586AA68970C}" type="pres">
      <dgm:prSet presAssocID="{7F008A8D-292A-B844-8C7B-4336E15D2D7A}" presName="childText" presStyleLbl="conFgAcc1" presStyleIdx="0" presStyleCnt="3">
        <dgm:presLayoutVars>
          <dgm:bulletEnabled val="1"/>
        </dgm:presLayoutVars>
      </dgm:prSet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/>
        </a:p>
      </dgm:t>
    </dgm:pt>
    <dgm:pt modelId="{2EB93294-8AA3-F34F-B844-CA560E1BDD15}" type="pres">
      <dgm:prSet presAssocID="{388F47F8-BFF6-714F-B596-F5F2F66AE679}" presName="spaceBetweenRectangles" presStyleCnt="0"/>
      <dgm:spPr/>
    </dgm:pt>
    <dgm:pt modelId="{09F5DCCE-D25E-AB44-8393-15FC193D3F06}" type="pres">
      <dgm:prSet presAssocID="{A06E18F6-F961-7A47-82F3-912196729CA0}" presName="parentLin" presStyleCnt="0"/>
      <dgm:spPr/>
    </dgm:pt>
    <dgm:pt modelId="{80974820-656F-DB4A-9DC9-DCF6835457B8}" type="pres">
      <dgm:prSet presAssocID="{A06E18F6-F961-7A47-82F3-912196729CA0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B56A01FA-3D0B-D145-B1D6-7749CC1A609E}" type="pres">
      <dgm:prSet presAssocID="{A06E18F6-F961-7A47-82F3-912196729C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98CD1A-0D1A-4847-8422-DEF53EEF5B7F}" type="pres">
      <dgm:prSet presAssocID="{A06E18F6-F961-7A47-82F3-912196729CA0}" presName="negativeSpace" presStyleCnt="0"/>
      <dgm:spPr/>
    </dgm:pt>
    <dgm:pt modelId="{DB7C568E-38D4-C94F-8119-BEF50FD0EB1D}" type="pres">
      <dgm:prSet presAssocID="{A06E18F6-F961-7A47-82F3-912196729CA0}" presName="childText" presStyleLbl="conFgAcc1" presStyleIdx="1" presStyleCnt="3">
        <dgm:presLayoutVars>
          <dgm:bulletEnabled val="1"/>
        </dgm:presLayoutVars>
      </dgm:prSet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/>
        </a:p>
      </dgm:t>
    </dgm:pt>
    <dgm:pt modelId="{7703AB39-EAB3-FC44-B07B-0E6E6C83A44F}" type="pres">
      <dgm:prSet presAssocID="{6A68E8F2-239F-864A-95A3-5DCDE25006E0}" presName="spaceBetweenRectangles" presStyleCnt="0"/>
      <dgm:spPr/>
    </dgm:pt>
    <dgm:pt modelId="{AD7AA6F8-9C26-334E-B7DB-7504946B5054}" type="pres">
      <dgm:prSet presAssocID="{903183A2-2F81-E645-86D4-EC8A26833094}" presName="parentLin" presStyleCnt="0"/>
      <dgm:spPr/>
    </dgm:pt>
    <dgm:pt modelId="{700C2CFE-E4E8-724F-B17E-0FCBC516ADE5}" type="pres">
      <dgm:prSet presAssocID="{903183A2-2F81-E645-86D4-EC8A26833094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D165DE62-3FF8-2447-8557-E94C828710C9}" type="pres">
      <dgm:prSet presAssocID="{903183A2-2F81-E645-86D4-EC8A2683309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68D432-A8CF-444F-9120-0AC0C1C57B84}" type="pres">
      <dgm:prSet presAssocID="{903183A2-2F81-E645-86D4-EC8A26833094}" presName="negativeSpace" presStyleCnt="0"/>
      <dgm:spPr/>
    </dgm:pt>
    <dgm:pt modelId="{8D865FCB-94FD-584F-9B7B-0772A28ECC69}" type="pres">
      <dgm:prSet presAssocID="{903183A2-2F81-E645-86D4-EC8A26833094}" presName="childText" presStyleLbl="conFgAcc1" presStyleIdx="2" presStyleCnt="3">
        <dgm:presLayoutVars>
          <dgm:bulletEnabled val="1"/>
        </dgm:presLayoutVars>
      </dgm:prSet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/>
        </a:p>
      </dgm:t>
    </dgm:pt>
  </dgm:ptLst>
  <dgm:cxnLst>
    <dgm:cxn modelId="{F39F3D12-53DF-6040-A247-988E0509B6AF}" type="presOf" srcId="{7F008A8D-292A-B844-8C7B-4336E15D2D7A}" destId="{BC87C7C0-AE68-BF4D-87EA-58ABDA81DA03}" srcOrd="1" destOrd="0" presId="urn:microsoft.com/office/officeart/2005/8/layout/list1"/>
    <dgm:cxn modelId="{5A4E68F0-4C8A-884B-BF94-EE61342A00AD}" srcId="{C4E4B81F-9C12-3949-A460-4D1AF6118884}" destId="{7F008A8D-292A-B844-8C7B-4336E15D2D7A}" srcOrd="0" destOrd="0" parTransId="{2C1B3E3B-4619-5248-B53F-5FA4FE93DB33}" sibTransId="{388F47F8-BFF6-714F-B596-F5F2F66AE679}"/>
    <dgm:cxn modelId="{FE598A74-BD9C-3C49-9184-B996D27780ED}" type="presOf" srcId="{A06E18F6-F961-7A47-82F3-912196729CA0}" destId="{B56A01FA-3D0B-D145-B1D6-7749CC1A609E}" srcOrd="1" destOrd="0" presId="urn:microsoft.com/office/officeart/2005/8/layout/list1"/>
    <dgm:cxn modelId="{8807D65A-5751-DB47-BC48-F80D6349A31F}" type="presOf" srcId="{903183A2-2F81-E645-86D4-EC8A26833094}" destId="{700C2CFE-E4E8-724F-B17E-0FCBC516ADE5}" srcOrd="0" destOrd="0" presId="urn:microsoft.com/office/officeart/2005/8/layout/list1"/>
    <dgm:cxn modelId="{0F8AEE42-8CC7-F643-A644-270ECAE4D722}" srcId="{C4E4B81F-9C12-3949-A460-4D1AF6118884}" destId="{A06E18F6-F961-7A47-82F3-912196729CA0}" srcOrd="1" destOrd="0" parTransId="{362B3371-BEC4-4146-9BED-A98F6A34A7B6}" sibTransId="{6A68E8F2-239F-864A-95A3-5DCDE25006E0}"/>
    <dgm:cxn modelId="{60AB4C33-DDD5-AC4D-B227-6611FD1C3555}" srcId="{C4E4B81F-9C12-3949-A460-4D1AF6118884}" destId="{903183A2-2F81-E645-86D4-EC8A26833094}" srcOrd="2" destOrd="0" parTransId="{8B914D86-64EE-5C49-91CF-AA64861737DF}" sibTransId="{9D88A877-743A-5E42-9D49-6AEC31E6301E}"/>
    <dgm:cxn modelId="{CBB96500-0BDF-B84E-8E3A-3806D4C202B4}" type="presOf" srcId="{A06E18F6-F961-7A47-82F3-912196729CA0}" destId="{80974820-656F-DB4A-9DC9-DCF6835457B8}" srcOrd="0" destOrd="0" presId="urn:microsoft.com/office/officeart/2005/8/layout/list1"/>
    <dgm:cxn modelId="{595E0726-8583-6641-8620-46F06FEFD2A7}" type="presOf" srcId="{7F008A8D-292A-B844-8C7B-4336E15D2D7A}" destId="{653D27A0-036B-FE47-9E72-C9798BB8A7DE}" srcOrd="0" destOrd="0" presId="urn:microsoft.com/office/officeart/2005/8/layout/list1"/>
    <dgm:cxn modelId="{01A1BF53-0E64-7140-83E0-9BD6181A1656}" type="presOf" srcId="{C4E4B81F-9C12-3949-A460-4D1AF6118884}" destId="{78F22B57-BD59-5740-B128-FD520A11D6CB}" srcOrd="0" destOrd="0" presId="urn:microsoft.com/office/officeart/2005/8/layout/list1"/>
    <dgm:cxn modelId="{559C5DF0-878A-9649-B299-D51C98F44611}" type="presOf" srcId="{903183A2-2F81-E645-86D4-EC8A26833094}" destId="{D165DE62-3FF8-2447-8557-E94C828710C9}" srcOrd="1" destOrd="0" presId="urn:microsoft.com/office/officeart/2005/8/layout/list1"/>
    <dgm:cxn modelId="{47EF4732-9629-1E48-B670-DE555CE3AB15}" type="presParOf" srcId="{78F22B57-BD59-5740-B128-FD520A11D6CB}" destId="{FCA2479E-9584-E54A-A915-52037CAA0E66}" srcOrd="0" destOrd="0" presId="urn:microsoft.com/office/officeart/2005/8/layout/list1"/>
    <dgm:cxn modelId="{0A1671BD-2685-8341-9DF2-E693124BBA93}" type="presParOf" srcId="{FCA2479E-9584-E54A-A915-52037CAA0E66}" destId="{653D27A0-036B-FE47-9E72-C9798BB8A7DE}" srcOrd="0" destOrd="0" presId="urn:microsoft.com/office/officeart/2005/8/layout/list1"/>
    <dgm:cxn modelId="{8E9916FD-CAE1-2241-9A4D-FB942A1139ED}" type="presParOf" srcId="{FCA2479E-9584-E54A-A915-52037CAA0E66}" destId="{BC87C7C0-AE68-BF4D-87EA-58ABDA81DA03}" srcOrd="1" destOrd="0" presId="urn:microsoft.com/office/officeart/2005/8/layout/list1"/>
    <dgm:cxn modelId="{A1CCC2CF-A76B-054B-ABDA-CC640EA5C257}" type="presParOf" srcId="{78F22B57-BD59-5740-B128-FD520A11D6CB}" destId="{BFF4B5F9-41DC-0C47-B9B4-C7FCA938C2A5}" srcOrd="1" destOrd="0" presId="urn:microsoft.com/office/officeart/2005/8/layout/list1"/>
    <dgm:cxn modelId="{F2197A7C-0149-8D4F-A047-EBAEAC665D0D}" type="presParOf" srcId="{78F22B57-BD59-5740-B128-FD520A11D6CB}" destId="{11BA098D-F619-AF41-93F6-A586AA68970C}" srcOrd="2" destOrd="0" presId="urn:microsoft.com/office/officeart/2005/8/layout/list1"/>
    <dgm:cxn modelId="{71FA312A-76A1-024A-AD10-095A14E7E763}" type="presParOf" srcId="{78F22B57-BD59-5740-B128-FD520A11D6CB}" destId="{2EB93294-8AA3-F34F-B844-CA560E1BDD15}" srcOrd="3" destOrd="0" presId="urn:microsoft.com/office/officeart/2005/8/layout/list1"/>
    <dgm:cxn modelId="{06890E98-1E34-184D-ADDC-6A2FA318DAD7}" type="presParOf" srcId="{78F22B57-BD59-5740-B128-FD520A11D6CB}" destId="{09F5DCCE-D25E-AB44-8393-15FC193D3F06}" srcOrd="4" destOrd="0" presId="urn:microsoft.com/office/officeart/2005/8/layout/list1"/>
    <dgm:cxn modelId="{D533FD18-4CAC-9A47-8D2B-0D16E2294394}" type="presParOf" srcId="{09F5DCCE-D25E-AB44-8393-15FC193D3F06}" destId="{80974820-656F-DB4A-9DC9-DCF6835457B8}" srcOrd="0" destOrd="0" presId="urn:microsoft.com/office/officeart/2005/8/layout/list1"/>
    <dgm:cxn modelId="{22361F8F-E129-6E47-A5CE-7E75418B171F}" type="presParOf" srcId="{09F5DCCE-D25E-AB44-8393-15FC193D3F06}" destId="{B56A01FA-3D0B-D145-B1D6-7749CC1A609E}" srcOrd="1" destOrd="0" presId="urn:microsoft.com/office/officeart/2005/8/layout/list1"/>
    <dgm:cxn modelId="{2F7503DB-F31A-4441-AE67-4729958183DB}" type="presParOf" srcId="{78F22B57-BD59-5740-B128-FD520A11D6CB}" destId="{5F98CD1A-0D1A-4847-8422-DEF53EEF5B7F}" srcOrd="5" destOrd="0" presId="urn:microsoft.com/office/officeart/2005/8/layout/list1"/>
    <dgm:cxn modelId="{FD932FB2-E7EC-AA4E-90A3-D66892B5B8DE}" type="presParOf" srcId="{78F22B57-BD59-5740-B128-FD520A11D6CB}" destId="{DB7C568E-38D4-C94F-8119-BEF50FD0EB1D}" srcOrd="6" destOrd="0" presId="urn:microsoft.com/office/officeart/2005/8/layout/list1"/>
    <dgm:cxn modelId="{61AA5F8C-498E-954B-905D-FEFF770ACB8A}" type="presParOf" srcId="{78F22B57-BD59-5740-B128-FD520A11D6CB}" destId="{7703AB39-EAB3-FC44-B07B-0E6E6C83A44F}" srcOrd="7" destOrd="0" presId="urn:microsoft.com/office/officeart/2005/8/layout/list1"/>
    <dgm:cxn modelId="{31DCAFA3-D757-FC4F-9EFA-64A64549ABC0}" type="presParOf" srcId="{78F22B57-BD59-5740-B128-FD520A11D6CB}" destId="{AD7AA6F8-9C26-334E-B7DB-7504946B5054}" srcOrd="8" destOrd="0" presId="urn:microsoft.com/office/officeart/2005/8/layout/list1"/>
    <dgm:cxn modelId="{63D6445C-06E0-0D43-8EB0-FEA811A950EC}" type="presParOf" srcId="{AD7AA6F8-9C26-334E-B7DB-7504946B5054}" destId="{700C2CFE-E4E8-724F-B17E-0FCBC516ADE5}" srcOrd="0" destOrd="0" presId="urn:microsoft.com/office/officeart/2005/8/layout/list1"/>
    <dgm:cxn modelId="{D0613C23-CA6E-6A45-888F-931D30BE637E}" type="presParOf" srcId="{AD7AA6F8-9C26-334E-B7DB-7504946B5054}" destId="{D165DE62-3FF8-2447-8557-E94C828710C9}" srcOrd="1" destOrd="0" presId="urn:microsoft.com/office/officeart/2005/8/layout/list1"/>
    <dgm:cxn modelId="{52D3A825-90D7-CF41-A546-F73E2185D2C5}" type="presParOf" srcId="{78F22B57-BD59-5740-B128-FD520A11D6CB}" destId="{E268D432-A8CF-444F-9120-0AC0C1C57B84}" srcOrd="9" destOrd="0" presId="urn:microsoft.com/office/officeart/2005/8/layout/list1"/>
    <dgm:cxn modelId="{2B6C76D9-3A3F-F24E-A0C6-5206EC351D38}" type="presParOf" srcId="{78F22B57-BD59-5740-B128-FD520A11D6CB}" destId="{8D865FCB-94FD-584F-9B7B-0772A28ECC6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1850E6-FEA8-154D-8EEE-45C51778DF01}" type="doc">
      <dgm:prSet loTypeId="urn:microsoft.com/office/officeart/2005/8/layout/venn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5C7F7F4-3B46-EB41-9E22-2A1ABE9E5814}">
      <dgm:prSet/>
      <dgm:spPr/>
      <dgm:t>
        <a:bodyPr/>
        <a:lstStyle/>
        <a:p>
          <a:pPr rtl="0"/>
          <a:r>
            <a:rPr lang="fr-FR" b="1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rPr>
            <a:t>Etablissements impliqués et les enjeux</a:t>
          </a:r>
          <a:endParaRPr lang="fr-FR" dirty="0">
            <a:solidFill>
              <a:schemeClr val="bg1"/>
            </a:solidFill>
            <a:latin typeface="Century Gothic" charset="0"/>
            <a:ea typeface="Century Gothic" charset="0"/>
            <a:cs typeface="Century Gothic" charset="0"/>
          </a:endParaRPr>
        </a:p>
      </dgm:t>
    </dgm:pt>
    <dgm:pt modelId="{6E9490BE-EE8B-004A-AFAF-1A3FCD074D4B}" type="parTrans" cxnId="{2889597F-E576-E64A-87F1-8738BD5D8E3C}">
      <dgm:prSet/>
      <dgm:spPr/>
      <dgm:t>
        <a:bodyPr/>
        <a:lstStyle/>
        <a:p>
          <a:endParaRPr lang="fr-FR"/>
        </a:p>
      </dgm:t>
    </dgm:pt>
    <dgm:pt modelId="{56C97A0A-B6CE-FB4C-B92A-8F2E9B6ADDD8}" type="sibTrans" cxnId="{2889597F-E576-E64A-87F1-8738BD5D8E3C}">
      <dgm:prSet/>
      <dgm:spPr/>
      <dgm:t>
        <a:bodyPr/>
        <a:lstStyle/>
        <a:p>
          <a:endParaRPr lang="fr-FR"/>
        </a:p>
      </dgm:t>
    </dgm:pt>
    <dgm:pt modelId="{4B384834-717C-2B4F-AA41-92160991C3CE}">
      <dgm:prSet/>
      <dgm:spPr/>
      <dgm:t>
        <a:bodyPr/>
        <a:lstStyle/>
        <a:p>
          <a:pPr rtl="0"/>
          <a:r>
            <a:rPr lang="fr-FR" b="1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rPr>
            <a:t>Les unités de recherches et les enjeux</a:t>
          </a:r>
          <a:endParaRPr lang="fr-FR" dirty="0">
            <a:solidFill>
              <a:schemeClr val="bg1"/>
            </a:solidFill>
            <a:latin typeface="Century Gothic" charset="0"/>
            <a:ea typeface="Century Gothic" charset="0"/>
            <a:cs typeface="Century Gothic" charset="0"/>
          </a:endParaRPr>
        </a:p>
      </dgm:t>
    </dgm:pt>
    <dgm:pt modelId="{47ED6CD9-9F5E-2943-962A-600037F275E5}" type="parTrans" cxnId="{E779F3F1-FC01-3B43-8151-000720819174}">
      <dgm:prSet/>
      <dgm:spPr/>
      <dgm:t>
        <a:bodyPr/>
        <a:lstStyle/>
        <a:p>
          <a:endParaRPr lang="fr-FR"/>
        </a:p>
      </dgm:t>
    </dgm:pt>
    <dgm:pt modelId="{49DC8AEF-7B18-774F-911D-238DD04F55F0}" type="sibTrans" cxnId="{E779F3F1-FC01-3B43-8151-000720819174}">
      <dgm:prSet/>
      <dgm:spPr/>
      <dgm:t>
        <a:bodyPr/>
        <a:lstStyle/>
        <a:p>
          <a:endParaRPr lang="fr-FR"/>
        </a:p>
      </dgm:t>
    </dgm:pt>
    <dgm:pt modelId="{6467D87C-9929-CB4B-8021-C93CAC653172}">
      <dgm:prSet/>
      <dgm:spPr/>
      <dgm:t>
        <a:bodyPr/>
        <a:lstStyle/>
        <a:p>
          <a:pPr rtl="0"/>
          <a:r>
            <a:rPr lang="fr-FR" b="1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rPr>
            <a:t>Les partenaires et les enjeux</a:t>
          </a:r>
          <a:endParaRPr lang="fr-FR" dirty="0">
            <a:solidFill>
              <a:schemeClr val="bg1"/>
            </a:solidFill>
            <a:latin typeface="Century Gothic" charset="0"/>
            <a:ea typeface="Century Gothic" charset="0"/>
            <a:cs typeface="Century Gothic" charset="0"/>
          </a:endParaRPr>
        </a:p>
      </dgm:t>
    </dgm:pt>
    <dgm:pt modelId="{59FE436F-1AD7-2D48-A46F-1E5A1369394C}" type="parTrans" cxnId="{BB0FCDA3-FAC2-B542-9B91-AC1AC3CE6145}">
      <dgm:prSet/>
      <dgm:spPr/>
      <dgm:t>
        <a:bodyPr/>
        <a:lstStyle/>
        <a:p>
          <a:endParaRPr lang="fr-FR"/>
        </a:p>
      </dgm:t>
    </dgm:pt>
    <dgm:pt modelId="{CCCEE33B-8EF6-624B-A833-F341E95803C8}" type="sibTrans" cxnId="{BB0FCDA3-FAC2-B542-9B91-AC1AC3CE6145}">
      <dgm:prSet/>
      <dgm:spPr/>
      <dgm:t>
        <a:bodyPr/>
        <a:lstStyle/>
        <a:p>
          <a:endParaRPr lang="fr-FR"/>
        </a:p>
      </dgm:t>
    </dgm:pt>
    <dgm:pt modelId="{FDBFAE0F-58A2-174C-AC10-A89AC886F2A9}" type="pres">
      <dgm:prSet presAssocID="{041850E6-FEA8-154D-8EEE-45C51778DF01}" presName="compositeShape" presStyleCnt="0">
        <dgm:presLayoutVars>
          <dgm:chMax val="7"/>
          <dgm:dir/>
          <dgm:resizeHandles val="exact"/>
        </dgm:presLayoutVars>
      </dgm:prSet>
      <dgm:spPr/>
    </dgm:pt>
    <dgm:pt modelId="{3E5E3313-B8BA-D748-AC38-91679D086E88}" type="pres">
      <dgm:prSet presAssocID="{65C7F7F4-3B46-EB41-9E22-2A1ABE9E5814}" presName="circ1" presStyleLbl="vennNode1" presStyleIdx="0" presStyleCnt="3"/>
      <dgm:spPr/>
    </dgm:pt>
    <dgm:pt modelId="{3026E74F-FE5A-B948-BE80-C4FFC0CA7574}" type="pres">
      <dgm:prSet presAssocID="{65C7F7F4-3B46-EB41-9E22-2A1ABE9E581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3FC97DA-9E27-094E-ABD8-3389B14F7A9F}" type="pres">
      <dgm:prSet presAssocID="{4B384834-717C-2B4F-AA41-92160991C3CE}" presName="circ2" presStyleLbl="vennNode1" presStyleIdx="1" presStyleCnt="3"/>
      <dgm:spPr/>
    </dgm:pt>
    <dgm:pt modelId="{C468BCD7-533F-7E43-83CD-181D82710405}" type="pres">
      <dgm:prSet presAssocID="{4B384834-717C-2B4F-AA41-92160991C3C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BF13FD5-403C-864E-BA38-D8B21F455845}" type="pres">
      <dgm:prSet presAssocID="{6467D87C-9929-CB4B-8021-C93CAC653172}" presName="circ3" presStyleLbl="vennNode1" presStyleIdx="2" presStyleCnt="3"/>
      <dgm:spPr/>
    </dgm:pt>
    <dgm:pt modelId="{7729B45E-21F1-BB4C-8066-64BF7DCC1662}" type="pres">
      <dgm:prSet presAssocID="{6467D87C-9929-CB4B-8021-C93CAC65317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779F3F1-FC01-3B43-8151-000720819174}" srcId="{041850E6-FEA8-154D-8EEE-45C51778DF01}" destId="{4B384834-717C-2B4F-AA41-92160991C3CE}" srcOrd="1" destOrd="0" parTransId="{47ED6CD9-9F5E-2943-962A-600037F275E5}" sibTransId="{49DC8AEF-7B18-774F-911D-238DD04F55F0}"/>
    <dgm:cxn modelId="{E76B8E75-12A6-4E41-8012-2705E58CE786}" type="presOf" srcId="{4B384834-717C-2B4F-AA41-92160991C3CE}" destId="{C468BCD7-533F-7E43-83CD-181D82710405}" srcOrd="1" destOrd="0" presId="urn:microsoft.com/office/officeart/2005/8/layout/venn1"/>
    <dgm:cxn modelId="{CF67ABEA-7726-704B-814E-39AE1C8C1A80}" type="presOf" srcId="{6467D87C-9929-CB4B-8021-C93CAC653172}" destId="{7729B45E-21F1-BB4C-8066-64BF7DCC1662}" srcOrd="1" destOrd="0" presId="urn:microsoft.com/office/officeart/2005/8/layout/venn1"/>
    <dgm:cxn modelId="{BB0FCDA3-FAC2-B542-9B91-AC1AC3CE6145}" srcId="{041850E6-FEA8-154D-8EEE-45C51778DF01}" destId="{6467D87C-9929-CB4B-8021-C93CAC653172}" srcOrd="2" destOrd="0" parTransId="{59FE436F-1AD7-2D48-A46F-1E5A1369394C}" sibTransId="{CCCEE33B-8EF6-624B-A833-F341E95803C8}"/>
    <dgm:cxn modelId="{45D46216-366F-A84C-90F0-EBAA2A182C59}" type="presOf" srcId="{041850E6-FEA8-154D-8EEE-45C51778DF01}" destId="{FDBFAE0F-58A2-174C-AC10-A89AC886F2A9}" srcOrd="0" destOrd="0" presId="urn:microsoft.com/office/officeart/2005/8/layout/venn1"/>
    <dgm:cxn modelId="{D4AC1360-F132-0B4B-9B64-9E3931A0F834}" type="presOf" srcId="{65C7F7F4-3B46-EB41-9E22-2A1ABE9E5814}" destId="{3026E74F-FE5A-B948-BE80-C4FFC0CA7574}" srcOrd="1" destOrd="0" presId="urn:microsoft.com/office/officeart/2005/8/layout/venn1"/>
    <dgm:cxn modelId="{3414A9C2-74A1-9F43-8C58-6D492C131FD2}" type="presOf" srcId="{4B384834-717C-2B4F-AA41-92160991C3CE}" destId="{63FC97DA-9E27-094E-ABD8-3389B14F7A9F}" srcOrd="0" destOrd="0" presId="urn:microsoft.com/office/officeart/2005/8/layout/venn1"/>
    <dgm:cxn modelId="{2889597F-E576-E64A-87F1-8738BD5D8E3C}" srcId="{041850E6-FEA8-154D-8EEE-45C51778DF01}" destId="{65C7F7F4-3B46-EB41-9E22-2A1ABE9E5814}" srcOrd="0" destOrd="0" parTransId="{6E9490BE-EE8B-004A-AFAF-1A3FCD074D4B}" sibTransId="{56C97A0A-B6CE-FB4C-B92A-8F2E9B6ADDD8}"/>
    <dgm:cxn modelId="{9688F1C1-6CBA-624B-8FCF-BAD3982CBD49}" type="presOf" srcId="{65C7F7F4-3B46-EB41-9E22-2A1ABE9E5814}" destId="{3E5E3313-B8BA-D748-AC38-91679D086E88}" srcOrd="0" destOrd="0" presId="urn:microsoft.com/office/officeart/2005/8/layout/venn1"/>
    <dgm:cxn modelId="{B4DF48AB-72A7-5747-AFBA-7D646987CB3A}" type="presOf" srcId="{6467D87C-9929-CB4B-8021-C93CAC653172}" destId="{EBF13FD5-403C-864E-BA38-D8B21F455845}" srcOrd="0" destOrd="0" presId="urn:microsoft.com/office/officeart/2005/8/layout/venn1"/>
    <dgm:cxn modelId="{50EFBC24-4A5B-A848-9EC6-D6CDE3B6A0DF}" type="presParOf" srcId="{FDBFAE0F-58A2-174C-AC10-A89AC886F2A9}" destId="{3E5E3313-B8BA-D748-AC38-91679D086E88}" srcOrd="0" destOrd="0" presId="urn:microsoft.com/office/officeart/2005/8/layout/venn1"/>
    <dgm:cxn modelId="{14FAFFE2-6F08-454C-ABBE-5C05D9B2052F}" type="presParOf" srcId="{FDBFAE0F-58A2-174C-AC10-A89AC886F2A9}" destId="{3026E74F-FE5A-B948-BE80-C4FFC0CA7574}" srcOrd="1" destOrd="0" presId="urn:microsoft.com/office/officeart/2005/8/layout/venn1"/>
    <dgm:cxn modelId="{11E8E9AF-8D17-384D-8C3D-2AED40961300}" type="presParOf" srcId="{FDBFAE0F-58A2-174C-AC10-A89AC886F2A9}" destId="{63FC97DA-9E27-094E-ABD8-3389B14F7A9F}" srcOrd="2" destOrd="0" presId="urn:microsoft.com/office/officeart/2005/8/layout/venn1"/>
    <dgm:cxn modelId="{20AFA7EA-C520-E746-9AA5-421D9C19A877}" type="presParOf" srcId="{FDBFAE0F-58A2-174C-AC10-A89AC886F2A9}" destId="{C468BCD7-533F-7E43-83CD-181D82710405}" srcOrd="3" destOrd="0" presId="urn:microsoft.com/office/officeart/2005/8/layout/venn1"/>
    <dgm:cxn modelId="{CDC4BBAD-55C5-934A-AA16-983971E1F6EC}" type="presParOf" srcId="{FDBFAE0F-58A2-174C-AC10-A89AC886F2A9}" destId="{EBF13FD5-403C-864E-BA38-D8B21F455845}" srcOrd="4" destOrd="0" presId="urn:microsoft.com/office/officeart/2005/8/layout/venn1"/>
    <dgm:cxn modelId="{22C5C95B-DE69-954E-AB3E-DD048DB04F85}" type="presParOf" srcId="{FDBFAE0F-58A2-174C-AC10-A89AC886F2A9}" destId="{7729B45E-21F1-BB4C-8066-64BF7DCC1662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BCBE3-8A27-DF4B-9D79-CB85F35874A3}">
      <dsp:nvSpPr>
        <dsp:cNvPr id="0" name=""/>
        <dsp:cNvSpPr/>
      </dsp:nvSpPr>
      <dsp:spPr>
        <a:xfrm>
          <a:off x="527591" y="0"/>
          <a:ext cx="7292316" cy="567769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37A1BB-DF8D-624D-917E-D4C3B1738B95}">
      <dsp:nvSpPr>
        <dsp:cNvPr id="0" name=""/>
        <dsp:cNvSpPr/>
      </dsp:nvSpPr>
      <dsp:spPr>
        <a:xfrm>
          <a:off x="431797" y="319881"/>
          <a:ext cx="3506725" cy="227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satMod val="103000"/>
                <a:tint val="94000"/>
                <a:lumMod val="81000"/>
                <a:lumOff val="19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entury Gothic" charset="0"/>
              <a:ea typeface="Century Gothic" charset="0"/>
              <a:cs typeface="Century Gothic" charset="0"/>
            </a:rPr>
            <a:t>Favoriser le développement de recherches collaboratives </a:t>
          </a:r>
          <a:endParaRPr lang="fr-FR" sz="180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542662" y="430746"/>
        <a:ext cx="3284995" cy="2049347"/>
      </dsp:txXfrm>
    </dsp:sp>
    <dsp:sp modelId="{3463BB13-FF45-9B45-9457-8B15170D77DE}">
      <dsp:nvSpPr>
        <dsp:cNvPr id="0" name=""/>
        <dsp:cNvSpPr/>
      </dsp:nvSpPr>
      <dsp:spPr>
        <a:xfrm>
          <a:off x="4444995" y="396575"/>
          <a:ext cx="3143443" cy="227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alphaOff val="0"/>
                <a:satMod val="103000"/>
                <a:tint val="94000"/>
                <a:lumMod val="81000"/>
                <a:lumOff val="19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entury Gothic" charset="0"/>
              <a:ea typeface="Century Gothic" charset="0"/>
              <a:cs typeface="Century Gothic" charset="0"/>
            </a:rPr>
            <a:t>Dispositif qui contribue au développement d’interactions entre acteur de l’éducation et de la recherche</a:t>
          </a:r>
          <a:endParaRPr lang="fr-FR" sz="180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4555860" y="507440"/>
        <a:ext cx="2921713" cy="2049347"/>
      </dsp:txXfrm>
    </dsp:sp>
    <dsp:sp modelId="{1EB94DFE-F231-604C-A2EC-578B95882597}">
      <dsp:nvSpPr>
        <dsp:cNvPr id="0" name=""/>
        <dsp:cNvSpPr/>
      </dsp:nvSpPr>
      <dsp:spPr>
        <a:xfrm>
          <a:off x="571502" y="3048785"/>
          <a:ext cx="3405140" cy="24010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alphaOff val="0"/>
                <a:satMod val="103000"/>
                <a:tint val="94000"/>
                <a:lumMod val="81000"/>
                <a:lumOff val="19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entury Gothic" charset="0"/>
              <a:ea typeface="Century Gothic" charset="0"/>
              <a:cs typeface="Century Gothic" charset="0"/>
            </a:rPr>
            <a:t>Neuf thématiques dont le numérique en éducation</a:t>
          </a:r>
          <a:endParaRPr lang="fr-FR" sz="180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688711" y="3165994"/>
        <a:ext cx="3170722" cy="2166610"/>
      </dsp:txXfrm>
    </dsp:sp>
    <dsp:sp modelId="{B43B6628-6739-9544-A769-D8EBFBC3EC19}">
      <dsp:nvSpPr>
        <dsp:cNvPr id="0" name=""/>
        <dsp:cNvSpPr/>
      </dsp:nvSpPr>
      <dsp:spPr>
        <a:xfrm>
          <a:off x="4413711" y="3068248"/>
          <a:ext cx="3283501" cy="25672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alphaOff val="0"/>
                <a:satMod val="103000"/>
                <a:tint val="94000"/>
                <a:lumMod val="80000"/>
                <a:lumOff val="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Century Gothic" charset="0"/>
              <a:ea typeface="Century Gothic" charset="0"/>
              <a:cs typeface="Century Gothic" charset="0"/>
            </a:rPr>
            <a:t>La production de ressources  repose sur l’implication des chercheurs et des acteurs de terrain pour leur conception, leur mise à l’épreuve et leur diffusion</a:t>
          </a:r>
          <a:endParaRPr lang="fr-FR" sz="180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4539035" y="3193572"/>
        <a:ext cx="3032853" cy="2316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A098D-F619-AF41-93F6-A586AA68970C}">
      <dsp:nvSpPr>
        <dsp:cNvPr id="0" name=""/>
        <dsp:cNvSpPr/>
      </dsp:nvSpPr>
      <dsp:spPr>
        <a:xfrm>
          <a:off x="0" y="1086117"/>
          <a:ext cx="8128000" cy="9324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7C7C0-AE68-BF4D-87EA-58ABDA81DA03}">
      <dsp:nvSpPr>
        <dsp:cNvPr id="0" name=""/>
        <dsp:cNvSpPr/>
      </dsp:nvSpPr>
      <dsp:spPr>
        <a:xfrm>
          <a:off x="394208" y="43509"/>
          <a:ext cx="5689600" cy="1588728"/>
        </a:xfrm>
        <a:prstGeom prst="roundRect">
          <a:avLst/>
        </a:prstGeom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rPr>
            <a:t>Pour les publics porteurs de troubles des apprentissages, l’accessibilité numérique constitue un moyen de compensation (Lois 2005 et 2013) </a:t>
          </a:r>
          <a:endParaRPr lang="fr-FR" sz="2000" kern="1200" dirty="0">
            <a:solidFill>
              <a:schemeClr val="bg1"/>
            </a:solidFill>
            <a:latin typeface="Century Gothic" charset="0"/>
            <a:ea typeface="Century Gothic" charset="0"/>
            <a:cs typeface="Century Gothic" charset="0"/>
          </a:endParaRPr>
        </a:p>
      </dsp:txBody>
      <dsp:txXfrm>
        <a:off x="471763" y="121064"/>
        <a:ext cx="5534490" cy="1433618"/>
      </dsp:txXfrm>
    </dsp:sp>
    <dsp:sp modelId="{DB7C568E-38D4-C94F-8119-BEF50FD0EB1D}">
      <dsp:nvSpPr>
        <dsp:cNvPr id="0" name=""/>
        <dsp:cNvSpPr/>
      </dsp:nvSpPr>
      <dsp:spPr>
        <a:xfrm>
          <a:off x="0" y="2764437"/>
          <a:ext cx="8128000" cy="9324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A01FA-3D0B-D145-B1D6-7749CC1A609E}">
      <dsp:nvSpPr>
        <dsp:cNvPr id="0" name=""/>
        <dsp:cNvSpPr/>
      </dsp:nvSpPr>
      <dsp:spPr>
        <a:xfrm>
          <a:off x="406400" y="2218317"/>
          <a:ext cx="5689600" cy="1092240"/>
        </a:xfrm>
        <a:prstGeom prst="roundRect">
          <a:avLst/>
        </a:prstGeom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Century Gothic" charset="0"/>
              <a:ea typeface="Century Gothic" charset="0"/>
              <a:cs typeface="Century Gothic" charset="0"/>
            </a:rPr>
            <a:t>L'accessibilité permet de garantir l’égalité des chances</a:t>
          </a:r>
          <a:endParaRPr lang="fr-FR" sz="200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459719" y="2271636"/>
        <a:ext cx="5582962" cy="985602"/>
      </dsp:txXfrm>
    </dsp:sp>
    <dsp:sp modelId="{8D865FCB-94FD-584F-9B7B-0772A28ECC69}">
      <dsp:nvSpPr>
        <dsp:cNvPr id="0" name=""/>
        <dsp:cNvSpPr/>
      </dsp:nvSpPr>
      <dsp:spPr>
        <a:xfrm>
          <a:off x="0" y="4442757"/>
          <a:ext cx="8128000" cy="9324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5DE62-3FF8-2447-8557-E94C828710C9}">
      <dsp:nvSpPr>
        <dsp:cNvPr id="0" name=""/>
        <dsp:cNvSpPr/>
      </dsp:nvSpPr>
      <dsp:spPr>
        <a:xfrm>
          <a:off x="406400" y="3896637"/>
          <a:ext cx="5689600" cy="1092240"/>
        </a:xfrm>
        <a:prstGeom prst="roundRect">
          <a:avLst/>
        </a:prstGeom>
        <a:gradFill rotWithShape="0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Century Gothic" charset="0"/>
              <a:ea typeface="Century Gothic" charset="0"/>
              <a:cs typeface="Century Gothic" charset="0"/>
            </a:rPr>
            <a:t>Eclairage sur sur les gestes pédagogiques des enseignants pour accompagner les apprenants dans l’utilisation d’outils informatiques et de logiciels adaptés </a:t>
          </a:r>
          <a:endParaRPr lang="fr-FR" sz="2000" kern="1200" dirty="0">
            <a:latin typeface="Century Gothic" charset="0"/>
            <a:ea typeface="Century Gothic" charset="0"/>
            <a:cs typeface="Century Gothic" charset="0"/>
          </a:endParaRPr>
        </a:p>
      </dsp:txBody>
      <dsp:txXfrm>
        <a:off x="459719" y="3949956"/>
        <a:ext cx="5582962" cy="985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E3313-B8BA-D748-AC38-91679D086E88}">
      <dsp:nvSpPr>
        <dsp:cNvPr id="0" name=""/>
        <dsp:cNvSpPr/>
      </dsp:nvSpPr>
      <dsp:spPr>
        <a:xfrm>
          <a:off x="2763031" y="59619"/>
          <a:ext cx="2861734" cy="28617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rPr>
            <a:t>Etablissements impliqués et les enjeux</a:t>
          </a:r>
          <a:endParaRPr lang="fr-FR" sz="2200" kern="1200" dirty="0">
            <a:solidFill>
              <a:schemeClr val="bg1"/>
            </a:solidFill>
            <a:latin typeface="Century Gothic" charset="0"/>
            <a:ea typeface="Century Gothic" charset="0"/>
            <a:cs typeface="Century Gothic" charset="0"/>
          </a:endParaRPr>
        </a:p>
      </dsp:txBody>
      <dsp:txXfrm>
        <a:off x="3144596" y="560422"/>
        <a:ext cx="2098605" cy="1287780"/>
      </dsp:txXfrm>
    </dsp:sp>
    <dsp:sp modelId="{63FC97DA-9E27-094E-ABD8-3389B14F7A9F}">
      <dsp:nvSpPr>
        <dsp:cNvPr id="0" name=""/>
        <dsp:cNvSpPr/>
      </dsp:nvSpPr>
      <dsp:spPr>
        <a:xfrm>
          <a:off x="3795640" y="1848203"/>
          <a:ext cx="2861734" cy="28617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rPr>
            <a:t>Les unités de recherches et les enjeux</a:t>
          </a:r>
          <a:endParaRPr lang="fr-FR" sz="2200" kern="1200" dirty="0">
            <a:solidFill>
              <a:schemeClr val="bg1"/>
            </a:solidFill>
            <a:latin typeface="Century Gothic" charset="0"/>
            <a:ea typeface="Century Gothic" charset="0"/>
            <a:cs typeface="Century Gothic" charset="0"/>
          </a:endParaRPr>
        </a:p>
      </dsp:txBody>
      <dsp:txXfrm>
        <a:off x="4670854" y="2587484"/>
        <a:ext cx="1717040" cy="1573953"/>
      </dsp:txXfrm>
    </dsp:sp>
    <dsp:sp modelId="{EBF13FD5-403C-864E-BA38-D8B21F455845}">
      <dsp:nvSpPr>
        <dsp:cNvPr id="0" name=""/>
        <dsp:cNvSpPr/>
      </dsp:nvSpPr>
      <dsp:spPr>
        <a:xfrm>
          <a:off x="1730422" y="1848203"/>
          <a:ext cx="2861734" cy="28617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rPr>
            <a:t>Les partenaires et les enjeux</a:t>
          </a:r>
          <a:endParaRPr lang="fr-FR" sz="2200" kern="1200" dirty="0">
            <a:solidFill>
              <a:schemeClr val="bg1"/>
            </a:solidFill>
            <a:latin typeface="Century Gothic" charset="0"/>
            <a:ea typeface="Century Gothic" charset="0"/>
            <a:cs typeface="Century Gothic" charset="0"/>
          </a:endParaRPr>
        </a:p>
      </dsp:txBody>
      <dsp:txXfrm>
        <a:off x="1999902" y="2587484"/>
        <a:ext cx="1717040" cy="157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79401" y="192088"/>
            <a:ext cx="2690284" cy="4318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2200" dirty="0">
              <a:solidFill>
                <a:srgbClr val="0080A1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79400" y="968375"/>
            <a:ext cx="2457451" cy="43338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dirty="0">
                <a:solidFill>
                  <a:srgbClr val="0080A1"/>
                </a:solidFill>
              </a:rPr>
              <a:t>Localisation :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34433" y="1814513"/>
            <a:ext cx="4224867" cy="4318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dirty="0">
                <a:solidFill>
                  <a:srgbClr val="0080A1"/>
                </a:solidFill>
              </a:rPr>
              <a:t>Niveau(x) concerné(s) :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34433" y="2708276"/>
            <a:ext cx="11618384" cy="39687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dirty="0">
                <a:solidFill>
                  <a:srgbClr val="0080A1"/>
                </a:solidFill>
              </a:rPr>
              <a:t>Equipe(s) scientifique(s) impliquée(s) ;  domaine(s) de recherche :</a:t>
            </a:r>
            <a:r>
              <a:rPr lang="fr-FR" sz="2000" dirty="0">
                <a:solidFill>
                  <a:srgbClr val="0080A1"/>
                </a:solidFill>
              </a:rPr>
              <a:t> </a:t>
            </a:r>
            <a:r>
              <a:rPr lang="fr-FR" sz="2400" dirty="0">
                <a:solidFill>
                  <a:srgbClr val="0080A1"/>
                </a:solidFill>
              </a:rPr>
              <a:t> </a:t>
            </a:r>
          </a:p>
        </p:txBody>
      </p:sp>
      <p:pic>
        <p:nvPicPr>
          <p:cNvPr id="6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8626"/>
            <a:ext cx="12192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5611813"/>
            <a:ext cx="254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381000" y="3716339"/>
            <a:ext cx="11040533" cy="757237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dirty="0">
                <a:solidFill>
                  <a:srgbClr val="0080A1"/>
                </a:solidFill>
              </a:rPr>
              <a:t>La question centrale du LéA (le problème qu’il se donne) et la finalité ou les productions visées :</a:t>
            </a:r>
            <a:r>
              <a:rPr lang="fr-FR" sz="2400" dirty="0">
                <a:solidFill>
                  <a:srgbClr val="0080A1"/>
                </a:solidFill>
              </a:rPr>
              <a:t> 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215900"/>
            <a:ext cx="5454651" cy="24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774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79401" y="192088"/>
            <a:ext cx="2690284" cy="4318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2200" dirty="0">
              <a:solidFill>
                <a:srgbClr val="0080A1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79400" y="968375"/>
            <a:ext cx="2457451" cy="43338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dirty="0">
                <a:solidFill>
                  <a:srgbClr val="0080A1"/>
                </a:solidFill>
              </a:rPr>
              <a:t>Localisation :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34433" y="1814513"/>
            <a:ext cx="4224867" cy="4318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dirty="0">
                <a:solidFill>
                  <a:srgbClr val="0080A1"/>
                </a:solidFill>
              </a:rPr>
              <a:t>Niveau(x) concerné(s) :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34433" y="2708276"/>
            <a:ext cx="11618384" cy="39687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dirty="0">
                <a:solidFill>
                  <a:srgbClr val="0080A1"/>
                </a:solidFill>
              </a:rPr>
              <a:t>Equipe(s) scientifique(s) impliquée(s) ;  domaine(s) de recherche :</a:t>
            </a:r>
            <a:r>
              <a:rPr lang="fr-FR" sz="2000" dirty="0">
                <a:solidFill>
                  <a:srgbClr val="0080A1"/>
                </a:solidFill>
              </a:rPr>
              <a:t> </a:t>
            </a:r>
            <a:r>
              <a:rPr lang="fr-FR" sz="2400" dirty="0">
                <a:solidFill>
                  <a:srgbClr val="0080A1"/>
                </a:solidFill>
              </a:rPr>
              <a:t> </a:t>
            </a:r>
          </a:p>
        </p:txBody>
      </p:sp>
      <p:pic>
        <p:nvPicPr>
          <p:cNvPr id="6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8626"/>
            <a:ext cx="12192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5611813"/>
            <a:ext cx="254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381000" y="3716339"/>
            <a:ext cx="11040533" cy="757237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dirty="0">
                <a:solidFill>
                  <a:srgbClr val="0080A1"/>
                </a:solidFill>
              </a:rPr>
              <a:t>La question centrale du LéA (le problème qu’il se donne) et la finalité ou les productions visées :</a:t>
            </a:r>
            <a:r>
              <a:rPr lang="fr-FR" sz="2400" dirty="0">
                <a:solidFill>
                  <a:srgbClr val="0080A1"/>
                </a:solidFill>
              </a:rPr>
              <a:t> 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215900"/>
            <a:ext cx="5454651" cy="24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81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941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  <p:sldLayoutId id="2147484527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BAED1-BED3-4142-97EF-6477B2B2BDAA}" type="datetimeFigureOut">
              <a:rPr lang="fr-FR" smtClean="0"/>
              <a:t>03/11/2019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B3D2-63EF-F145-99D2-98AF5BADB6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54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9" r:id="rId1"/>
    <p:sldLayoutId id="2147484530" r:id="rId2"/>
    <p:sldLayoutId id="2147484531" r:id="rId3"/>
    <p:sldLayoutId id="2147484532" r:id="rId4"/>
    <p:sldLayoutId id="2147484533" r:id="rId5"/>
    <p:sldLayoutId id="2147484534" r:id="rId6"/>
    <p:sldLayoutId id="2147484535" r:id="rId7"/>
    <p:sldLayoutId id="2147484536" r:id="rId8"/>
    <p:sldLayoutId id="2147484537" r:id="rId9"/>
    <p:sldLayoutId id="2147484538" r:id="rId10"/>
    <p:sldLayoutId id="2147484539" r:id="rId11"/>
    <p:sldLayoutId id="21474845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/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1168089833"/>
              </p:ext>
            </p:extLst>
          </p:nvPr>
        </p:nvGraphicFramePr>
        <p:xfrm>
          <a:off x="4217924" y="1180306"/>
          <a:ext cx="8128000" cy="567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9408"/>
            <a:ext cx="2775502" cy="168859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733951" y="383413"/>
            <a:ext cx="8730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Lieux d’éducation associés (</a:t>
            </a:r>
            <a:r>
              <a:rPr lang="fr-FR" sz="4000" b="1" dirty="0" err="1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LéA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</a:t>
            </a:r>
            <a:endParaRPr lang="fr-FR" sz="4000" b="1" dirty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923290" y="1977200"/>
            <a:ext cx="2983992" cy="2938272"/>
          </a:xfrm>
          <a:prstGeom prst="ellipse">
            <a:avLst/>
          </a:prstGeom>
          <a:gradFill>
            <a:gsLst>
              <a:gs pos="0">
                <a:schemeClr val="accent1">
                  <a:hueOff val="0"/>
                  <a:satOff val="0"/>
                  <a:alphaOff val="0"/>
                  <a:satMod val="103000"/>
                  <a:tint val="94000"/>
                  <a:lumMod val="81000"/>
                  <a:lumOff val="19000"/>
                </a:schemeClr>
              </a:gs>
              <a:gs pos="50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097280" y="2965549"/>
            <a:ext cx="2499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Projet </a:t>
            </a:r>
            <a:r>
              <a:rPr lang="fr-FR" sz="2000" b="1" dirty="0" err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Handi@ccess</a:t>
            </a:r>
            <a:r>
              <a:rPr lang="fr-FR" sz="2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b="1" dirty="0" err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Scolagri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9408"/>
            <a:ext cx="2775502" cy="168859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721960" y="318881"/>
            <a:ext cx="8730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Constat</a:t>
            </a:r>
            <a:endParaRPr lang="fr-FR" sz="4000" b="1" dirty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48284" y="225292"/>
            <a:ext cx="2983992" cy="2938272"/>
          </a:xfrm>
          <a:prstGeom prst="ellipse">
            <a:avLst/>
          </a:prstGeom>
          <a:gradFill>
            <a:gsLst>
              <a:gs pos="0">
                <a:schemeClr val="accent1">
                  <a:hueOff val="0"/>
                  <a:satOff val="0"/>
                  <a:alphaOff val="0"/>
                  <a:satMod val="103000"/>
                  <a:tint val="94000"/>
                  <a:lumMod val="81000"/>
                  <a:lumOff val="19000"/>
                </a:schemeClr>
              </a:gs>
              <a:gs pos="50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90600" y="979831"/>
            <a:ext cx="2499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Projet </a:t>
            </a:r>
            <a:r>
              <a:rPr lang="fr-FR" sz="2000" b="1" dirty="0" err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Handi@ccess</a:t>
            </a:r>
            <a:r>
              <a:rPr lang="fr-FR" sz="2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b="1" dirty="0" err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Scolagri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6707" y="1180306"/>
            <a:ext cx="8015837" cy="7145990"/>
          </a:xfrm>
          <a:prstGeom prst="rect">
            <a:avLst/>
          </a:prstGeom>
          <a:noFill/>
        </p:spPr>
        <p:txBody>
          <a:bodyPr wrap="square" tIns="36000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En 2018, 144 500 élèves étaient scolarisés par la voie scolaire, dans l’enseignement agricole (EA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endParaRPr lang="fr-FR" b="1" dirty="0" smtClean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3569 (2.5%), bénéficiaient d’un projet personnel de scolarisation, dont plus d’un tiers étaient porteurs de troubles spécifiques du langage et des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apprentissages</a:t>
            </a:r>
            <a:r>
              <a:rPr lang="fr-FR" dirty="0"/>
              <a:t> </a:t>
            </a:r>
            <a:endParaRPr lang="fr-FR" dirty="0" smtClean="0"/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endParaRPr lang="fr-FR" dirty="0"/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509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d’entre eux ont reçu une notification de la MDPH, pour l’acquisition d’aides techniques informatiques (DGER, 2018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endParaRPr lang="fr-FR" b="1" dirty="0" smtClean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Pour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d’autres apprenants, plus nombreux, mais non recensés (ENFA, 2011, Rapport IEA 2012), des plans d’accompagnement personnalisés ont été mis en place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endParaRPr lang="fr-FR" sz="2400" b="1" dirty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endParaRPr lang="fr-FR" sz="2400" b="1" dirty="0" smtClean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5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9408"/>
            <a:ext cx="2775502" cy="168859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990600" y="383413"/>
            <a:ext cx="1120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Le projet </a:t>
            </a:r>
            <a:r>
              <a:rPr lang="fr-FR" sz="2600" b="1" dirty="0" err="1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Handi@ccess</a:t>
            </a: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600" b="1" dirty="0" err="1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Scolagri</a:t>
            </a: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- Réseau d'établissements agricoles</a:t>
            </a:r>
          </a:p>
        </p:txBody>
      </p:sp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val="1537596368"/>
              </p:ext>
            </p:extLst>
          </p:nvPr>
        </p:nvGraphicFramePr>
        <p:xfrm>
          <a:off x="3543808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90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1"/>
          <p:cNvSpPr txBox="1">
            <a:spLocks noChangeArrowheads="1"/>
          </p:cNvSpPr>
          <p:nvPr/>
        </p:nvSpPr>
        <p:spPr bwMode="auto">
          <a:xfrm>
            <a:off x="1862139" y="396875"/>
            <a:ext cx="4378325" cy="446087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200" b="1" dirty="0" err="1"/>
              <a:t>LéA</a:t>
            </a:r>
            <a:r>
              <a:rPr lang="fr-FR" altLang="fr-FR" sz="2200" b="1" dirty="0"/>
              <a:t> « </a:t>
            </a:r>
            <a:r>
              <a:rPr lang="fr-FR" altLang="fr-FR" sz="2400" b="1" dirty="0" err="1"/>
              <a:t>Handi@ccess</a:t>
            </a:r>
            <a:r>
              <a:rPr lang="fr-FR" altLang="fr-FR" sz="2400" b="1" dirty="0"/>
              <a:t> </a:t>
            </a:r>
            <a:r>
              <a:rPr lang="fr-FR" altLang="fr-FR" sz="2400" b="1" dirty="0" err="1"/>
              <a:t>Scolagri</a:t>
            </a:r>
            <a:r>
              <a:rPr lang="fr-FR" altLang="fr-FR" sz="2400" b="1" dirty="0"/>
              <a:t> » </a:t>
            </a:r>
            <a:r>
              <a:rPr lang="fr-FR" altLang="fr-FR" sz="2200" dirty="0"/>
              <a:t> </a:t>
            </a: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1931606" y="1016793"/>
            <a:ext cx="4491830" cy="792164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r-FR" altLang="fr-FR" sz="2200" dirty="0"/>
              <a:t>ENSFEA - </a:t>
            </a:r>
            <a:r>
              <a:rPr lang="fr-FR" altLang="fr-FR" sz="2200" dirty="0" err="1"/>
              <a:t>Auzeville</a:t>
            </a:r>
            <a:r>
              <a:rPr lang="fr-FR" altLang="fr-FR" sz="2200" dirty="0"/>
              <a:t> (31</a:t>
            </a:r>
            <a:r>
              <a:rPr lang="fr-FR" altLang="fr-FR" sz="2200" dirty="0" smtClean="0"/>
              <a:t>) </a:t>
            </a:r>
            <a:r>
              <a:rPr lang="fr-FR" altLang="fr-FR" sz="2200" dirty="0" smtClean="0"/>
              <a:t>- </a:t>
            </a:r>
            <a:r>
              <a:rPr lang="fr-FR" sz="2400" dirty="0" err="1" smtClean="0"/>
              <a:t>Marmilhat</a:t>
            </a:r>
            <a:r>
              <a:rPr lang="fr-FR" sz="2400" dirty="0" smtClean="0"/>
              <a:t>  (63)- </a:t>
            </a:r>
            <a:r>
              <a:rPr lang="fr-FR" altLang="fr-FR" sz="2200" dirty="0" smtClean="0"/>
              <a:t> </a:t>
            </a:r>
            <a:r>
              <a:rPr lang="fr-FR" sz="2400" dirty="0" smtClean="0"/>
              <a:t>Oloron-Sainte-Marie (64)</a:t>
            </a:r>
            <a:endParaRPr lang="fr-FR" altLang="fr-FR" sz="2200" dirty="0"/>
          </a:p>
        </p:txBody>
      </p:sp>
      <p:sp>
        <p:nvSpPr>
          <p:cNvPr id="3076" name="ZoneTexte 1"/>
          <p:cNvSpPr txBox="1">
            <a:spLocks noChangeArrowheads="1"/>
          </p:cNvSpPr>
          <p:nvPr/>
        </p:nvSpPr>
        <p:spPr bwMode="auto">
          <a:xfrm>
            <a:off x="1866901" y="2205039"/>
            <a:ext cx="4733925" cy="369887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/>
              <a:t>4</a:t>
            </a:r>
            <a:r>
              <a:rPr lang="fr-FR" altLang="fr-FR" sz="2000" baseline="30000"/>
              <a:t>e</a:t>
            </a:r>
            <a:r>
              <a:rPr lang="fr-FR" altLang="fr-FR" sz="2000"/>
              <a:t>-3e, lycée, formation professionnelle</a:t>
            </a:r>
          </a:p>
        </p:txBody>
      </p:sp>
      <p:sp>
        <p:nvSpPr>
          <p:cNvPr id="3077" name="ZoneTexte 1"/>
          <p:cNvSpPr txBox="1">
            <a:spLocks noChangeArrowheads="1"/>
          </p:cNvSpPr>
          <p:nvPr/>
        </p:nvSpPr>
        <p:spPr bwMode="auto">
          <a:xfrm>
            <a:off x="1862139" y="3146426"/>
            <a:ext cx="8593137" cy="49847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2200"/>
              <a:t>Unité Mixte de Recherche Education Formation Travail et Savoirs </a:t>
            </a:r>
            <a:r>
              <a:rPr lang="fr-FR" altLang="fr-FR"/>
              <a:t>	</a:t>
            </a:r>
          </a:p>
        </p:txBody>
      </p:sp>
      <p:sp>
        <p:nvSpPr>
          <p:cNvPr id="3078" name="ZoneTexte 1"/>
          <p:cNvSpPr txBox="1">
            <a:spLocks noChangeArrowheads="1"/>
          </p:cNvSpPr>
          <p:nvPr/>
        </p:nvSpPr>
        <p:spPr bwMode="auto">
          <a:xfrm>
            <a:off x="1882775" y="4581526"/>
            <a:ext cx="8593138" cy="100806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2400" dirty="0"/>
              <a:t>Accessibilité, compensation, handicap cognitif, outils numériques, adaptations pédagogiques </a:t>
            </a:r>
            <a:r>
              <a:rPr lang="fr-FR" altLang="fr-FR" dirty="0"/>
              <a:t>	</a:t>
            </a:r>
          </a:p>
        </p:txBody>
      </p:sp>
      <p:sp>
        <p:nvSpPr>
          <p:cNvPr id="3079" name="ZoneTexte 2"/>
          <p:cNvSpPr txBox="1">
            <a:spLocks noChangeArrowheads="1"/>
          </p:cNvSpPr>
          <p:nvPr/>
        </p:nvSpPr>
        <p:spPr bwMode="auto">
          <a:xfrm>
            <a:off x="6448424" y="396875"/>
            <a:ext cx="5402199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80A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80A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80A1"/>
                </a:solidFill>
              </a:rPr>
              <a:t>Insérer une Image-clef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80A1"/>
                </a:solidFill>
              </a:rPr>
              <a:t>du LéA dans ce cadre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80A1"/>
                </a:solidFill>
              </a:rPr>
              <a:t>(</a:t>
            </a:r>
            <a:r>
              <a:rPr lang="fr-FR" altLang="fr-FR" sz="1800" i="1">
                <a:solidFill>
                  <a:srgbClr val="0080A1"/>
                </a:solidFill>
              </a:rPr>
              <a:t>à la place de ce texte</a:t>
            </a:r>
            <a:r>
              <a:rPr lang="fr-FR" altLang="fr-FR" sz="1800">
                <a:solidFill>
                  <a:srgbClr val="0080A1"/>
                </a:solidFill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80A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80A1"/>
              </a:solidFill>
            </a:endParaRPr>
          </a:p>
        </p:txBody>
      </p:sp>
      <p:pic>
        <p:nvPicPr>
          <p:cNvPr id="308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00" y="109807"/>
            <a:ext cx="5426042" cy="248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2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9408"/>
            <a:ext cx="2775502" cy="168859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461302" y="341692"/>
            <a:ext cx="8730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Le </a:t>
            </a:r>
            <a:r>
              <a:rPr lang="fr-FR" sz="2800" b="1" dirty="0" err="1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LéA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se déroulera </a:t>
            </a:r>
            <a:endParaRPr lang="fr-FR" sz="2800" b="1" dirty="0" smtClean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entre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le 01/09/2019 et le 01/09/2022 </a:t>
            </a:r>
            <a:endParaRPr lang="fr-FR" sz="2800" b="1" dirty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48284" y="225292"/>
            <a:ext cx="2983992" cy="2938272"/>
          </a:xfrm>
          <a:prstGeom prst="ellipse">
            <a:avLst/>
          </a:prstGeom>
          <a:gradFill>
            <a:gsLst>
              <a:gs pos="0">
                <a:schemeClr val="accent1">
                  <a:hueOff val="0"/>
                  <a:satOff val="0"/>
                  <a:alphaOff val="0"/>
                  <a:satMod val="103000"/>
                  <a:tint val="94000"/>
                  <a:lumMod val="81000"/>
                  <a:lumOff val="19000"/>
                </a:schemeClr>
              </a:gs>
              <a:gs pos="50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90600" y="979831"/>
            <a:ext cx="2499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Projet </a:t>
            </a:r>
            <a:r>
              <a:rPr lang="fr-FR" sz="2000" b="1" dirty="0" err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Handi@ccess</a:t>
            </a:r>
            <a:r>
              <a:rPr lang="fr-FR" sz="2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b="1" dirty="0" err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Scolagri</a:t>
            </a:r>
            <a:endParaRPr lang="fr-F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900011780"/>
              </p:ext>
            </p:extLst>
          </p:nvPr>
        </p:nvGraphicFramePr>
        <p:xfrm>
          <a:off x="3461303" y="1588032"/>
          <a:ext cx="8387798" cy="4769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71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ner">
  <a:themeElements>
    <a:clrScheme name="Rogner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Rogner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Rogne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306</Words>
  <Application>Microsoft Macintosh PowerPoint</Application>
  <PresentationFormat>Grand écran</PresentationFormat>
  <Paragraphs>41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Calibri Light</vt:lpstr>
      <vt:lpstr>Century Gothic</vt:lpstr>
      <vt:lpstr>Franklin Gothic Book</vt:lpstr>
      <vt:lpstr>Arial</vt:lpstr>
      <vt:lpstr>Calibri</vt:lpstr>
      <vt:lpstr>Rogner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Lobello</dc:creator>
  <cp:lastModifiedBy>Isabelle Lobello</cp:lastModifiedBy>
  <cp:revision>22</cp:revision>
  <dcterms:created xsi:type="dcterms:W3CDTF">2019-11-02T18:58:01Z</dcterms:created>
  <dcterms:modified xsi:type="dcterms:W3CDTF">2019-11-03T09:32:06Z</dcterms:modified>
</cp:coreProperties>
</file>